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33" autoAdjust="0"/>
  </p:normalViewPr>
  <p:slideViewPr>
    <p:cSldViewPr>
      <p:cViewPr>
        <p:scale>
          <a:sx n="75" d="100"/>
          <a:sy n="75" d="100"/>
        </p:scale>
        <p:origin x="-100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06EC9-B2BF-4766-8CF0-E8FDB0FFC824}" type="datetimeFigureOut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7848D-E088-41E9-8138-85C0EEFF11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27973-8C50-42DE-95D3-E5867478B7FB}" type="datetimeFigureOut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2485-1C32-42CD-8B86-F92413F2897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2485-1C32-42CD-8B86-F92413F2897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2485-1C32-42CD-8B86-F92413F2897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5034-C557-463B-8451-55D62E7683B6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E15F-59F8-442E-AE90-5CC607C816B6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0DBF-C44A-4B46-BF80-C5DD2C4D7241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A7B4-6E05-4CEF-BEFB-5ADBE0D587A2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EEFA-40C1-42D3-A199-D207645AB905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94EF-1AD7-49E3-8BAD-7D2BD1541E54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BF97-6A62-4161-B187-EFDC19A06FE2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34DC-CDB3-410E-9CAE-F0A26770EC1B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F17-0026-4B8D-8944-735D9020B1F9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8B120-CFA4-4427-B3FC-74724C5D314F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211A-D639-4889-A689-1FB89D41F95F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C0C8-9B74-4431-8E82-9694248CA6B0}" type="datetime1">
              <a:rPr kumimoji="1" lang="ja-JP" altLang="en-US" smtClean="0"/>
              <a:pPr/>
              <a:t>2012/11/5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Times New Roman" pitchFamily="18" charset="0"/>
                <a:cs typeface="Times New Roman" pitchFamily="18" charset="0"/>
              </a:rPr>
              <a:t>Piloting and pre-testing questions</a:t>
            </a:r>
            <a:br>
              <a:rPr lang="en-US" altLang="ja-JP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4000" dirty="0" smtClean="0">
                <a:latin typeface="Times New Roman" pitchFamily="18" charset="0"/>
                <a:cs typeface="Times New Roman" pitchFamily="18" charset="0"/>
              </a:rPr>
              <a:t>Using existing questions</a:t>
            </a:r>
            <a:endParaRPr kumimoji="1" lang="ja-JP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624736" cy="1152128"/>
          </a:xfrm>
        </p:spPr>
        <p:txBody>
          <a:bodyPr>
            <a:normAutofit/>
          </a:bodyPr>
          <a:lstStyle/>
          <a:p>
            <a:r>
              <a:rPr kumimoji="1" lang="en-US" altLang="ja-JP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Erina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Iwai</a:t>
            </a:r>
            <a:endParaRPr kumimoji="1" lang="ja-JP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0" y="98072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31/10/2012</a:t>
            </a:r>
          </a:p>
          <a:p>
            <a:pPr algn="r"/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Asking questions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812360" cy="936104"/>
          </a:xfrm>
        </p:spPr>
        <p:txBody>
          <a:bodyPr>
            <a:noAutofit/>
          </a:bodyPr>
          <a:lstStyle/>
          <a:p>
            <a:pPr algn="l"/>
            <a:r>
              <a:rPr lang="en-US" altLang="ja-JP" sz="4000" b="1" dirty="0" smtClean="0">
                <a:latin typeface="Times New Roman" pitchFamily="18" charset="0"/>
                <a:cs typeface="Times New Roman" pitchFamily="18" charset="0"/>
              </a:rPr>
              <a:t>Piloting and pre-testing questions</a:t>
            </a:r>
            <a:endParaRPr kumimoji="1" lang="ja-JP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129614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It is always desirable to conduct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a pilot study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before administering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 self-completion questionnaire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structured interview schedule</a:t>
            </a:r>
            <a:r>
              <a:rPr lang="en-US" altLang="ja-JP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to your sample.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Piloting studies…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3779912" y="3356992"/>
            <a:ext cx="3888432" cy="576064"/>
            <a:chOff x="4427984" y="3645024"/>
            <a:chExt cx="3888432" cy="576064"/>
          </a:xfrm>
        </p:grpSpPr>
        <p:cxnSp>
          <p:nvCxnSpPr>
            <p:cNvPr id="6" name="直線矢印コネクタ 5"/>
            <p:cNvCxnSpPr/>
            <p:nvPr/>
          </p:nvCxnSpPr>
          <p:spPr>
            <a:xfrm>
              <a:off x="4427984" y="3645024"/>
              <a:ext cx="0" cy="576064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4499992" y="3717032"/>
              <a:ext cx="38164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ja-JP" sz="2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particularly c</a:t>
              </a:r>
              <a:r>
                <a:rPr kumimoji="1" lang="en-US" altLang="ja-JP" sz="2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rucial </a:t>
              </a:r>
              <a:r>
                <a:rPr lang="en-US" altLang="ja-JP" sz="2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in relation to</a:t>
              </a:r>
              <a:r>
                <a:rPr kumimoji="1" lang="en-US" altLang="ja-JP" sz="2000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…</a:t>
              </a:r>
              <a:endParaRPr kumimoji="1" lang="ja-JP" altLang="en-US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83568" y="3933056"/>
            <a:ext cx="7848872" cy="2376264"/>
            <a:chOff x="683568" y="4293096"/>
            <a:chExt cx="7848872" cy="2376264"/>
          </a:xfrm>
        </p:grpSpPr>
        <p:sp>
          <p:nvSpPr>
            <p:cNvPr id="11" name="角丸四角形 10"/>
            <p:cNvSpPr/>
            <p:nvPr/>
          </p:nvSpPr>
          <p:spPr>
            <a:xfrm>
              <a:off x="683568" y="4509120"/>
              <a:ext cx="7848872" cy="2160240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71600" y="4293096"/>
              <a:ext cx="489654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Self-completion questionnaire</a:t>
              </a:r>
              <a:endParaRPr kumimoji="1" lang="ja-JP" alt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71600" y="4941168"/>
              <a:ext cx="70567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altLang="ja-JP" sz="2000" dirty="0" smtClean="0">
                  <a:latin typeface="Times New Roman" pitchFamily="18" charset="0"/>
                  <a:cs typeface="Times New Roman" pitchFamily="18" charset="0"/>
                </a:rPr>
                <a:t>  There will not be an interviewer present to clear up any  </a:t>
              </a:r>
            </a:p>
            <a:p>
              <a:r>
                <a:rPr lang="en-US" altLang="ja-JP" sz="2000" dirty="0" smtClean="0">
                  <a:latin typeface="Times New Roman" pitchFamily="18" charset="0"/>
                  <a:cs typeface="Times New Roman" pitchFamily="18" charset="0"/>
                </a:rPr>
                <a:t>    confusion.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ja-JP" sz="2000" dirty="0" smtClean="0">
                  <a:latin typeface="Times New Roman" pitchFamily="18" charset="0"/>
                  <a:cs typeface="Times New Roman" pitchFamily="18" charset="0"/>
                </a:rPr>
                <a:t>  Persistent problems which may emerge after a few interviews    </a:t>
              </a:r>
            </a:p>
            <a:p>
              <a:r>
                <a:rPr lang="en-US" altLang="ja-JP" sz="2000" dirty="0" smtClean="0">
                  <a:latin typeface="Times New Roman" pitchFamily="18" charset="0"/>
                  <a:cs typeface="Times New Roman" pitchFamily="18" charset="0"/>
                </a:rPr>
                <a:t>    have been carried out should be addressed.</a:t>
              </a:r>
              <a:endParaRPr kumimoji="1" lang="ja-JP" alt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スライド番号プレースホル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3608" y="27089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ensure that survey questions operate well</a:t>
            </a:r>
          </a:p>
          <a:p>
            <a:pPr>
              <a:buFont typeface="Wingdings" pitchFamily="2" charset="2"/>
              <a:buChar char="ü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ensure that the research instrument as a whole functions well </a:t>
            </a:r>
            <a:endParaRPr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チェックボックスが付いたドイツ語の用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55576" y="4725144"/>
            <a:ext cx="7704856" cy="1080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55576" y="1484784"/>
            <a:ext cx="7632848" cy="1080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576" y="3068960"/>
            <a:ext cx="7704856" cy="115212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main study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is going to employ 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closed questions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open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altLang="ja-JP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can be asked in the 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pilot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Piloting an interview schedule can give interviewers 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>
              <a:buNone/>
            </a:pPr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using it and a greater sense of 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confidence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every subject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replies in the same way, the resulting data do not </a:t>
            </a:r>
          </a:p>
          <a:p>
            <a:pPr>
              <a:buNone/>
            </a:pPr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form a variable. A pilot study identifies such a question.</a:t>
            </a:r>
            <a:endParaRPr kumimoji="1" lang="ja-JP" alt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u="sng" dirty="0" smtClean="0">
                <a:latin typeface="Times New Roman" pitchFamily="18" charset="0"/>
                <a:cs typeface="Times New Roman" pitchFamily="18" charset="0"/>
              </a:rPr>
              <a:t>Some uses of pilot studies</a:t>
            </a:r>
            <a:endParaRPr kumimoji="1" lang="ja-JP" alt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55576" y="692696"/>
            <a:ext cx="7704856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55576" y="3356992"/>
            <a:ext cx="7704856" cy="158417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61662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Pilot studies identify: </a:t>
            </a:r>
          </a:p>
          <a:p>
            <a:pPr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questions that make respondents feel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uncomfortable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and detect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any tendency for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respondents’ interest to be lost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at certain junctures</a:t>
            </a:r>
          </a:p>
          <a:p>
            <a:pPr>
              <a:buNone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　   ・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questions that seem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not to be understood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or are often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not answered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　　　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the subject</a:t>
            </a:r>
          </a:p>
          <a:p>
            <a:endParaRPr kumimoji="1"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Piloting allows the researcher</a:t>
            </a:r>
          </a:p>
          <a:p>
            <a:pPr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　・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to determine the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adequacy of instructions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to interviewees, </a:t>
            </a:r>
          </a:p>
          <a:p>
            <a:pPr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      or to  respondents of questionnaires</a:t>
            </a:r>
          </a:p>
          <a:p>
            <a:pPr>
              <a:buNone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000" dirty="0" smtClean="0">
                <a:latin typeface="Times New Roman" pitchFamily="18" charset="0"/>
                <a:cs typeface="Times New Roman" pitchFamily="18" charset="0"/>
              </a:rPr>
              <a:t>・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to consider whether the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questions flow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is well or not</a:t>
            </a:r>
          </a:p>
          <a:p>
            <a:endParaRPr kumimoji="1"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43608" y="3861048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It is best to find a small set of respondents who are comparable to members of the population from which the sample for the full study will be taken. 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355976" y="2492896"/>
            <a:ext cx="0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4098" name="Picture 2" descr="警告を示す標識のアニメーション画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1368151" cy="1368151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1187624" y="692696"/>
            <a:ext cx="756084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The pilot </a:t>
            </a:r>
            <a:r>
              <a:rPr kumimoji="1" lang="en-US" altLang="ja-JP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be carried out on people </a:t>
            </a:r>
            <a:r>
              <a:rPr kumimoji="1" lang="en-US" altLang="ja-JP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who   </a:t>
            </a:r>
          </a:p>
          <a:p>
            <a:r>
              <a:rPr kumimoji="1" lang="en-US" altLang="ja-JP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might have been members of the sample that would </a:t>
            </a:r>
          </a:p>
          <a:p>
            <a:r>
              <a:rPr kumimoji="1" lang="en-US" altLang="ja-JP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be employed in the full study.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kumimoji="1" lang="ja-JP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23528" y="332656"/>
            <a:ext cx="8568952" cy="5976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42194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 smtClean="0">
                <a:latin typeface="Times New Roman" pitchFamily="18" charset="0"/>
                <a:cs typeface="Times New Roman" pitchFamily="18" charset="0"/>
              </a:rPr>
              <a:t>Practical Tip 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1" lang="ja-JP" altLang="en-US" sz="2800" dirty="0" smtClean="0">
                <a:latin typeface="Times New Roman" pitchFamily="18" charset="0"/>
                <a:cs typeface="Times New Roman" pitchFamily="18" charset="0"/>
              </a:rPr>
              <a:t>☞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Getting help in designing questions</a:t>
            </a: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</a:b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700808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Try to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put yourself in the position of subjects.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Try to think about how </a:t>
            </a:r>
            <a:r>
              <a:rPr lang="en-US" altLang="ja-JP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would reply. </a:t>
            </a:r>
          </a:p>
          <a:p>
            <a:pPr>
              <a:buFont typeface="Wingdings" pitchFamily="2" charset="2"/>
              <a:buChar char="ü"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Ask some subjects you know to be critical and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consider how well the  </a:t>
            </a:r>
          </a:p>
          <a:p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questions connect to each other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 Look at the questionnaires and structured interview schedules that </a:t>
            </a:r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r>
              <a:rPr lang="en-US" altLang="ja-JP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experienced researchers have devised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ja-JP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ja-JP" alt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842992" cy="113813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Using existing questions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2348880"/>
            <a:ext cx="8229600" cy="2404864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You should consider using questions </a:t>
            </a:r>
            <a:r>
              <a:rPr lang="en-US" altLang="ja-JP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that have been employed by other researchers 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for at least part of your questionnaire or interview schedule.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pic>
        <p:nvPicPr>
          <p:cNvPr id="5" name="Picture 2" descr="チェックボックスが付いたドイツ語の用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u="sng" dirty="0" smtClean="0">
                <a:latin typeface="Times New Roman" pitchFamily="18" charset="0"/>
                <a:cs typeface="Times New Roman" pitchFamily="18" charset="0"/>
              </a:rPr>
              <a:t>Advantages of using existing questions</a:t>
            </a:r>
            <a:endParaRPr kumimoji="1" lang="ja-JP" alt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Existing questions have in a sense been piloted for you. You can know about the 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measurement qualities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of them.</a:t>
            </a:r>
          </a:p>
          <a:p>
            <a:pPr>
              <a:buNone/>
            </a:pPr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ja-JP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They allow you to </a:t>
            </a:r>
            <a:r>
              <a:rPr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raw comparisons with other research. </a:t>
            </a:r>
            <a:r>
              <a:rPr kumimoji="1" lang="en-US" altLang="ja-JP" sz="2200" dirty="0" smtClean="0">
                <a:latin typeface="Times New Roman" pitchFamily="18" charset="0"/>
                <a:cs typeface="Times New Roman" pitchFamily="18" charset="0"/>
              </a:rPr>
              <a:t>You can indicate whether chang</a:t>
            </a:r>
            <a:r>
              <a:rPr lang="en-US" altLang="ja-JP" sz="2200" dirty="0" smtClean="0">
                <a:latin typeface="Times New Roman" pitchFamily="18" charset="0"/>
                <a:cs typeface="Times New Roman" pitchFamily="18" charset="0"/>
              </a:rPr>
              <a:t>e has occurred or whether place makes a difference to findings. </a:t>
            </a:r>
            <a:endParaRPr kumimoji="1" lang="ja-JP" alt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kumimoji="1" lang="ja-JP" alt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389</Words>
  <Application>Microsoft Office PowerPoint</Application>
  <PresentationFormat>画面に合わせる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Piloting and pre-testing questions Using existing questions</vt:lpstr>
      <vt:lpstr>Piloting and pre-testing questions</vt:lpstr>
      <vt:lpstr>Some uses of pilot studies</vt:lpstr>
      <vt:lpstr>スライド 4</vt:lpstr>
      <vt:lpstr>スライド 5</vt:lpstr>
      <vt:lpstr>Practical Tip  ☞ Getting help in designing questions </vt:lpstr>
      <vt:lpstr>Using existing questions</vt:lpstr>
      <vt:lpstr>Advantages of using existing questions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Piloting and pre-testing questions Using existing questions</dc:title>
  <dc:creator>erina</dc:creator>
  <cp:lastModifiedBy>erina</cp:lastModifiedBy>
  <cp:revision>65</cp:revision>
  <dcterms:created xsi:type="dcterms:W3CDTF">2012-10-23T15:32:40Z</dcterms:created>
  <dcterms:modified xsi:type="dcterms:W3CDTF">2012-11-04T16:46:40Z</dcterms:modified>
</cp:coreProperties>
</file>