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37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89872-3AA4-4C7C-8B07-8F8548B25D5F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8AAF1-412F-4B01-90D1-23B6ACD11636}" type="slidenum">
              <a:rPr lang="en-US" smtClean="0"/>
              <a:pPr/>
              <a:t>&lt;#&gt;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8AAF1-412F-4B01-90D1-23B6ACD1163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636463-1D2F-420C-8617-19AEC6340E22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CAD937-B52D-4A20-805B-127D0F1EB3BF}" type="slidenum">
              <a:rPr lang="en-US" smtClean="0"/>
              <a:pPr/>
              <a:t>&lt;#&gt;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636463-1D2F-420C-8617-19AEC6340E22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CAD937-B52D-4A20-805B-127D0F1EB3BF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636463-1D2F-420C-8617-19AEC6340E22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CAD937-B52D-4A20-805B-127D0F1EB3BF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636463-1D2F-420C-8617-19AEC6340E22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CAD937-B52D-4A20-805B-127D0F1EB3BF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636463-1D2F-420C-8617-19AEC6340E22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CAD937-B52D-4A20-805B-127D0F1EB3BF}" type="slidenum">
              <a:rPr lang="en-US" smtClean="0"/>
              <a:pPr/>
              <a:t>&lt;#&gt;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636463-1D2F-420C-8617-19AEC6340E22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CAD937-B52D-4A20-805B-127D0F1EB3BF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636463-1D2F-420C-8617-19AEC6340E22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CAD937-B52D-4A20-805B-127D0F1EB3BF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636463-1D2F-420C-8617-19AEC6340E22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CAD937-B52D-4A20-805B-127D0F1EB3BF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636463-1D2F-420C-8617-19AEC6340E22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CAD937-B52D-4A20-805B-127D0F1EB3BF}" type="slidenum">
              <a:rPr lang="en-US" smtClean="0"/>
              <a:pPr/>
              <a:t>&lt;#&gt;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636463-1D2F-420C-8617-19AEC6340E22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CAD937-B52D-4A20-805B-127D0F1EB3BF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636463-1D2F-420C-8617-19AEC6340E22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CAD937-B52D-4A20-805B-127D0F1EB3BF}" type="slidenum">
              <a:rPr lang="en-US" smtClean="0"/>
              <a:pPr/>
              <a:t>&lt;#&gt;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D636463-1D2F-420C-8617-19AEC6340E22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BCAD937-B52D-4A20-805B-127D0F1EB3BF}" type="slidenum">
              <a:rPr lang="en-US" smtClean="0"/>
              <a:pPr/>
              <a:t>&lt;#&gt;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buratino-j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rogovski.co.j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usconsul.jp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aponist.com/indexj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osinkajp.com/index.html" TargetMode="External"/><Relationship Id="rId2" Type="http://schemas.openxmlformats.org/officeDocument/2006/relationships/hyperlink" Target="http://www.russchool.jp/hp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kt.rim.or.jp/~je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russian-festival.net/index.html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619250"/>
          </a:xfrm>
        </p:spPr>
        <p:txBody>
          <a:bodyPr>
            <a:normAutofit fontScale="90000"/>
          </a:bodyPr>
          <a:lstStyle/>
          <a:p>
            <a:r>
              <a:rPr lang="en-US" sz="2700" u="sng" dirty="0" smtClean="0"/>
              <a:t>Option 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>
                <a:latin typeface="Britannic Bold" pitchFamily="34" charset="0"/>
              </a:rPr>
              <a:t>Lending a helping hand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Russians </a:t>
            </a:r>
            <a:r>
              <a:rPr lang="en-US" b="1" i="1" dirty="0" smtClean="0"/>
              <a:t>in Japan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Ekaterina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Kuzmich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Anastasia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Churazova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156079_124279117635199_100001593348852_163631_710651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81200"/>
            <a:ext cx="4475162" cy="33563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Restaurants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4800" y="1447800"/>
            <a:ext cx="4818888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Baikal (</a:t>
            </a:r>
            <a:r>
              <a:rPr lang="en-US" sz="2400" dirty="0" err="1" smtClean="0"/>
              <a:t>Roppongi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Matoryosika (Shinjuku, </a:t>
            </a:r>
            <a:r>
              <a:rPr lang="en-US" sz="2400" dirty="0" err="1" smtClean="0"/>
              <a:t>Ebisu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Samovar (</a:t>
            </a:r>
            <a:r>
              <a:rPr lang="en-US" sz="2400" dirty="0" err="1" smtClean="0"/>
              <a:t>Ikejiri-Ohashi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Chaika</a:t>
            </a:r>
            <a:r>
              <a:rPr lang="en-US" sz="2400" dirty="0" smtClean="0"/>
              <a:t> (</a:t>
            </a:r>
            <a:r>
              <a:rPr lang="en-US" sz="2400" dirty="0" err="1" smtClean="0"/>
              <a:t>Takadanobaba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Cafe Russia (</a:t>
            </a:r>
            <a:r>
              <a:rPr lang="en-US" sz="2400" dirty="0" err="1" smtClean="0"/>
              <a:t>Kichijoji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Etc.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sz="2400" b="1" dirty="0" smtClean="0"/>
              <a:t>Online food store</a:t>
            </a:r>
          </a:p>
          <a:p>
            <a:pPr>
              <a:buNone/>
            </a:pPr>
            <a:r>
              <a:rPr lang="en-US" sz="2400" dirty="0" smtClean="0"/>
              <a:t>Web-site: </a:t>
            </a:r>
            <a:r>
              <a:rPr lang="en-US" sz="2400" dirty="0" smtClean="0">
                <a:hlinkClick r:id="rId2"/>
              </a:rPr>
              <a:t>http://buratino-jp.com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95400"/>
            <a:ext cx="354676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219200"/>
            <a:ext cx="3352800" cy="535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Rogovski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Location: Shibuya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en-US" dirty="0" smtClean="0"/>
              <a:t>                        Web-site:               </a:t>
            </a:r>
            <a:r>
              <a:rPr lang="en-US" dirty="0" smtClean="0">
                <a:hlinkClick r:id="rId2"/>
              </a:rPr>
              <a:t>http://www.rogovski.co.jp/</a:t>
            </a:r>
            <a:endParaRPr lang="en-US" dirty="0" smtClean="0"/>
          </a:p>
          <a:p>
            <a:pPr algn="r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048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4290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3000" y="2438400"/>
            <a:ext cx="7498080" cy="1143000"/>
          </a:xfrm>
        </p:spPr>
        <p:txBody>
          <a:bodyPr>
            <a:noAutofit/>
          </a:bodyPr>
          <a:lstStyle/>
          <a:p>
            <a:r>
              <a:rPr kumimoji="1" lang="en-US" altLang="ja-JP" sz="8800" dirty="0" smtClean="0"/>
              <a:t>Thank you!</a:t>
            </a:r>
            <a:endParaRPr kumimoji="1" lang="ja-JP" altLang="en-US" sz="88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Embassy of the Russian Federation in Japan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362200"/>
            <a:ext cx="6829425" cy="384810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Web-site: </a:t>
            </a:r>
            <a:r>
              <a:rPr lang="en-US" dirty="0" smtClean="0">
                <a:hlinkClick r:id="rId4"/>
              </a:rPr>
              <a:t>http://www.rusconsul.jp/</a:t>
            </a:r>
            <a:endParaRPr lang="en-US" dirty="0" smtClean="0"/>
          </a:p>
          <a:p>
            <a:r>
              <a:rPr lang="en-US" dirty="0" smtClean="0"/>
              <a:t>News and Events</a:t>
            </a:r>
          </a:p>
          <a:p>
            <a:r>
              <a:rPr lang="en-US" dirty="0" smtClean="0"/>
              <a:t>Consular Services (help in getting Visa, conducting business in Japan etc.)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Other info (History of Russia-Japan Relations etc.)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Useful links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Etc.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895600"/>
            <a:ext cx="4800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Location of Russian Consular Establishments in Japan 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Consular Section of the Embassy of Russia in Japan  - Minato-</a:t>
            </a:r>
            <a:r>
              <a:rPr lang="en-US" sz="2800" dirty="0" err="1" smtClean="0"/>
              <a:t>ku</a:t>
            </a:r>
            <a:r>
              <a:rPr lang="en-US" sz="2800" dirty="0" smtClean="0"/>
              <a:t>,  </a:t>
            </a:r>
            <a:r>
              <a:rPr lang="en-US" sz="2800" u="sng" dirty="0" smtClean="0"/>
              <a:t>Tokyo</a:t>
            </a:r>
          </a:p>
          <a:p>
            <a:pPr>
              <a:buFont typeface="Wingdings 2" pitchFamily="18" charset="2"/>
              <a:buChar char=""/>
            </a:pPr>
            <a:r>
              <a:rPr lang="en-US" sz="2800" dirty="0" smtClean="0"/>
              <a:t>Consulate-General of the Russian Federation – </a:t>
            </a:r>
          </a:p>
          <a:p>
            <a:pPr>
              <a:buNone/>
            </a:pPr>
            <a:r>
              <a:rPr lang="en-US" sz="2800" dirty="0" smtClean="0"/>
              <a:t>                                       -Hokkaido </a:t>
            </a:r>
          </a:p>
          <a:p>
            <a:pPr>
              <a:buNone/>
            </a:pPr>
            <a:r>
              <a:rPr lang="en-US" sz="2800" dirty="0" smtClean="0"/>
              <a:t>                                     (</a:t>
            </a:r>
            <a:r>
              <a:rPr lang="en-US" sz="2800" u="sng" dirty="0" smtClean="0"/>
              <a:t>Sapporo</a:t>
            </a:r>
            <a:r>
              <a:rPr lang="en-US" sz="2800" dirty="0" smtClean="0"/>
              <a:t> and </a:t>
            </a:r>
            <a:r>
              <a:rPr lang="en-US" sz="2800" u="sng" dirty="0" smtClean="0"/>
              <a:t>Hakodate</a:t>
            </a:r>
            <a:r>
              <a:rPr lang="en-US" sz="2800" dirty="0" smtClean="0"/>
              <a:t>)</a:t>
            </a:r>
          </a:p>
          <a:p>
            <a:pPr>
              <a:buNone/>
            </a:pPr>
            <a:r>
              <a:rPr lang="en-US" sz="2800" dirty="0" smtClean="0"/>
              <a:t>                                       -</a:t>
            </a:r>
            <a:r>
              <a:rPr lang="en-US" sz="2800" u="sng" dirty="0" smtClean="0"/>
              <a:t>Osaka</a:t>
            </a:r>
          </a:p>
          <a:p>
            <a:pPr>
              <a:buNone/>
            </a:pPr>
            <a:r>
              <a:rPr lang="en-US" sz="2800" dirty="0" smtClean="0"/>
              <a:t>                                       -</a:t>
            </a:r>
            <a:r>
              <a:rPr lang="en-US" sz="2800" u="sng" dirty="0" smtClean="0"/>
              <a:t>Niigata</a:t>
            </a:r>
            <a:endParaRPr lang="en-US" sz="28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/>
          <a:lstStyle/>
          <a:p>
            <a:r>
              <a:rPr lang="en-US" dirty="0" smtClean="0"/>
              <a:t>Russian Community in Japan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914400"/>
            <a:ext cx="7498080" cy="5105400"/>
          </a:xfrm>
        </p:spPr>
        <p:txBody>
          <a:bodyPr/>
          <a:lstStyle/>
          <a:p>
            <a:r>
              <a:rPr lang="en-US" b="1" i="1" u="sng" dirty="0" smtClean="0"/>
              <a:t>Russian Club in Tokyo</a:t>
            </a:r>
          </a:p>
          <a:p>
            <a:pPr>
              <a:buNone/>
            </a:pPr>
            <a:r>
              <a:rPr lang="en-US" sz="2400" dirty="0" smtClean="0"/>
              <a:t>Founded in 1992 on the base of Russian Embassy in Japan.</a:t>
            </a:r>
            <a:endParaRPr lang="en-US" sz="2400" b="1" i="1" u="sng" dirty="0" smtClean="0"/>
          </a:p>
          <a:p>
            <a:pPr>
              <a:buNone/>
            </a:pPr>
            <a:r>
              <a:rPr lang="en-US" sz="2400" u="sng" dirty="0" smtClean="0"/>
              <a:t>Web-site</a:t>
            </a:r>
            <a:r>
              <a:rPr lang="en-US" sz="2400" dirty="0" smtClean="0"/>
              <a:t>: </a:t>
            </a:r>
            <a:r>
              <a:rPr lang="en-US" sz="2400" dirty="0" smtClean="0">
                <a:hlinkClick r:id="rId2"/>
              </a:rPr>
              <a:t>http://www.yaponist.com/indexj.htm</a:t>
            </a:r>
            <a:endParaRPr lang="en-US" sz="2400" dirty="0" smtClean="0"/>
          </a:p>
          <a:p>
            <a:pPr>
              <a:buNone/>
            </a:pPr>
            <a:r>
              <a:rPr lang="en-US" sz="2400" u="sng" dirty="0" smtClean="0"/>
              <a:t>Location</a:t>
            </a:r>
            <a:r>
              <a:rPr lang="en-US" sz="2400" dirty="0" smtClean="0"/>
              <a:t>:  Shinjuku,  Tokyo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819400"/>
            <a:ext cx="6553200" cy="396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of the club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19600" y="1447800"/>
            <a:ext cx="4514088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Meetings every weekend</a:t>
            </a:r>
          </a:p>
          <a:p>
            <a:r>
              <a:rPr lang="en-US" sz="2400" dirty="0" smtClean="0"/>
              <a:t>Russian/Japanese language classes</a:t>
            </a:r>
          </a:p>
          <a:p>
            <a:r>
              <a:rPr lang="en-US" sz="2400" dirty="0" smtClean="0"/>
              <a:t>Sport events</a:t>
            </a:r>
          </a:p>
          <a:p>
            <a:r>
              <a:rPr lang="en-US" sz="2400" dirty="0" smtClean="0"/>
              <a:t>Educational events for children</a:t>
            </a:r>
            <a:endParaRPr lang="en-US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42672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038600"/>
            <a:ext cx="51054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990600"/>
          </a:xfrm>
        </p:spPr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838200"/>
            <a:ext cx="7943088" cy="4800600"/>
          </a:xfrm>
        </p:spPr>
        <p:txBody>
          <a:bodyPr/>
          <a:lstStyle/>
          <a:p>
            <a:r>
              <a:rPr lang="en-US" sz="2400" u="sng" dirty="0" smtClean="0"/>
              <a:t>Russian Embassy Secondary Education School </a:t>
            </a:r>
            <a:r>
              <a:rPr lang="en-US" sz="2400" dirty="0" smtClean="0"/>
              <a:t>- focused on teaching English (full-time) </a:t>
            </a:r>
            <a:r>
              <a:rPr lang="en-US" sz="2400" dirty="0" smtClean="0">
                <a:hlinkClick r:id="rId2"/>
              </a:rPr>
              <a:t>http://www.russchool.jp/hp/index.html</a:t>
            </a:r>
            <a:endParaRPr lang="en-US" sz="2400" dirty="0" smtClean="0"/>
          </a:p>
          <a:p>
            <a:r>
              <a:rPr lang="en-US" sz="2400" u="sng" dirty="0" smtClean="0"/>
              <a:t>“</a:t>
            </a:r>
            <a:r>
              <a:rPr lang="en-US" sz="2400" u="sng" dirty="0" err="1" smtClean="0"/>
              <a:t>Rosinka</a:t>
            </a:r>
            <a:r>
              <a:rPr lang="en-US" sz="2400" u="sng" dirty="0" smtClean="0"/>
              <a:t>” </a:t>
            </a:r>
            <a:r>
              <a:rPr lang="en-US" sz="2400" dirty="0" smtClean="0"/>
              <a:t>- a school for children of Russian emigrants in Japan,  focused on teaching Russian language/literature/culture (twice a week, in addition to a Japanese school) </a:t>
            </a:r>
            <a:r>
              <a:rPr lang="en-US" sz="2400" dirty="0" smtClean="0">
                <a:hlinkClick r:id="rId3"/>
              </a:rPr>
              <a:t>http://rosinkajp.com/index.html</a:t>
            </a:r>
            <a:endParaRPr lang="en-US" sz="2400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505200"/>
            <a:ext cx="4597400" cy="311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8080" cy="1036638"/>
          </a:xfrm>
        </p:spPr>
        <p:txBody>
          <a:bodyPr>
            <a:normAutofit/>
          </a:bodyPr>
          <a:lstStyle/>
          <a:p>
            <a:r>
              <a:rPr lang="en-US" dirty="0" smtClean="0"/>
              <a:t>Japan-Eurasia Society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219200"/>
            <a:ext cx="7866888" cy="5029200"/>
          </a:xfrm>
        </p:spPr>
        <p:txBody>
          <a:bodyPr/>
          <a:lstStyle/>
          <a:p>
            <a:r>
              <a:rPr lang="en-US" dirty="0" smtClean="0"/>
              <a:t>Web-site: </a:t>
            </a:r>
            <a:r>
              <a:rPr lang="en-US" dirty="0" smtClean="0">
                <a:hlinkClick r:id="rId2"/>
              </a:rPr>
              <a:t>http://www.kt.rim.or.jp/~jes/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Offers Japanese language classes for Russian-speakers, various lectures in Russian and other useful services and info.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505200"/>
            <a:ext cx="7772400" cy="310515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90800"/>
            <a:ext cx="8202533" cy="3800475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498080" cy="1143000"/>
          </a:xfrm>
        </p:spPr>
        <p:txBody>
          <a:bodyPr/>
          <a:lstStyle/>
          <a:p>
            <a:r>
              <a:rPr lang="en-US" dirty="0" smtClean="0"/>
              <a:t>Cultural Activities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990600"/>
            <a:ext cx="7943088" cy="5257800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The Russian Culture Festival in Japan</a:t>
            </a:r>
          </a:p>
          <a:p>
            <a:pPr>
              <a:buNone/>
            </a:pPr>
            <a:r>
              <a:rPr lang="en-US" sz="2400" dirty="0" smtClean="0"/>
              <a:t>Web-site: </a:t>
            </a:r>
            <a:r>
              <a:rPr lang="en-US" sz="2400" dirty="0" smtClean="0">
                <a:hlinkClick r:id="rId3"/>
              </a:rPr>
              <a:t>http://www.russian-festival.net/index.html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Held every year in Tokyo.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438400"/>
            <a:ext cx="257221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2057400"/>
            <a:ext cx="2953037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419600"/>
            <a:ext cx="2967424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4267200"/>
            <a:ext cx="3200400" cy="213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0400" y="4648200"/>
            <a:ext cx="259849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0" y="2438400"/>
            <a:ext cx="302551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2438400"/>
            <a:ext cx="29146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24200" y="2438400"/>
            <a:ext cx="290121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19800" y="2438400"/>
            <a:ext cx="290121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838200"/>
            <a:ext cx="5334000" cy="5410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u="sng" dirty="0" smtClean="0"/>
              <a:t>The Holy Resurrection Cathedral</a:t>
            </a:r>
            <a:r>
              <a:rPr lang="en-US" sz="2800" dirty="0" smtClean="0"/>
              <a:t>,  </a:t>
            </a:r>
            <a:r>
              <a:rPr lang="en-US" sz="2400" dirty="0" smtClean="0"/>
              <a:t>commonly called </a:t>
            </a:r>
            <a:r>
              <a:rPr lang="en-US" sz="2400" i="1" dirty="0" smtClean="0"/>
              <a:t>Nikolai-do</a:t>
            </a:r>
            <a:r>
              <a:rPr lang="en-US" sz="2400" dirty="0" smtClean="0"/>
              <a:t>, in </a:t>
            </a:r>
            <a:r>
              <a:rPr lang="en-US" sz="2400" dirty="0" err="1" smtClean="0"/>
              <a:t>Surugadai</a:t>
            </a:r>
            <a:r>
              <a:rPr lang="en-US" sz="2400" dirty="0" smtClean="0"/>
              <a:t>,  Kanda district, Tokyo, is the main cathedral of the Japanese Orthodox Church.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It  was named after St. </a:t>
            </a:r>
            <a:r>
              <a:rPr lang="en-US" sz="2400" dirty="0" err="1" smtClean="0"/>
              <a:t>Nicholai</a:t>
            </a:r>
            <a:r>
              <a:rPr lang="en-US" sz="2400" dirty="0" smtClean="0"/>
              <a:t>, the Russian missionary who was responsible for establishing the Eastern Orthodox Church in Japan.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Services twice a day, in Japanese.</a:t>
            </a:r>
            <a:endParaRPr lang="en-US" sz="24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1" y="1295399"/>
            <a:ext cx="3360114" cy="446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404</TotalTime>
  <Words>344</Words>
  <Application>Microsoft Office PowerPoint</Application>
  <PresentationFormat>画面に合わせる (4:3)</PresentationFormat>
  <Paragraphs>69</Paragraphs>
  <Slides>12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Солнцестояние</vt:lpstr>
      <vt:lpstr>Option 1 Lending a helping hand Russians in Japan</vt:lpstr>
      <vt:lpstr>Embassy of the Russian Federation in Japan</vt:lpstr>
      <vt:lpstr>Location of Russian Consular Establishments in Japan </vt:lpstr>
      <vt:lpstr>Russian Community in Japan</vt:lpstr>
      <vt:lpstr>Activities of the club</vt:lpstr>
      <vt:lpstr>Education</vt:lpstr>
      <vt:lpstr>Japan-Eurasia Society</vt:lpstr>
      <vt:lpstr>Cultural Activities</vt:lpstr>
      <vt:lpstr>Religion</vt:lpstr>
      <vt:lpstr>Russian Restaurants</vt:lpstr>
      <vt:lpstr>Rogovski</vt:lpstr>
      <vt:lpstr>Thank you!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 1 Lending a helping hand The Russians in Japan</dc:title>
  <dc:creator>Valued Acer Customer</dc:creator>
  <cp:lastModifiedBy>profman</cp:lastModifiedBy>
  <cp:revision>14</cp:revision>
  <dcterms:created xsi:type="dcterms:W3CDTF">2011-01-10T14:35:12Z</dcterms:created>
  <dcterms:modified xsi:type="dcterms:W3CDTF">2011-01-12T04:43:21Z</dcterms:modified>
</cp:coreProperties>
</file>